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mp4" ContentType="video/mp4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7" r:id="rId1"/>
  </p:sldMasterIdLst>
  <p:notesMasterIdLst>
    <p:notesMasterId r:id="rId45"/>
  </p:notesMasterIdLst>
  <p:sldIdLst>
    <p:sldId id="256" r:id="rId2"/>
    <p:sldId id="257" r:id="rId3"/>
    <p:sldId id="259" r:id="rId4"/>
    <p:sldId id="275" r:id="rId5"/>
    <p:sldId id="276" r:id="rId6"/>
    <p:sldId id="310" r:id="rId7"/>
    <p:sldId id="277" r:id="rId8"/>
    <p:sldId id="271" r:id="rId9"/>
    <p:sldId id="260" r:id="rId10"/>
    <p:sldId id="278" r:id="rId11"/>
    <p:sldId id="279" r:id="rId12"/>
    <p:sldId id="280" r:id="rId13"/>
    <p:sldId id="281" r:id="rId14"/>
    <p:sldId id="282" r:id="rId15"/>
    <p:sldId id="284" r:id="rId16"/>
    <p:sldId id="283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73" r:id="rId25"/>
    <p:sldId id="267" r:id="rId26"/>
    <p:sldId id="266" r:id="rId27"/>
    <p:sldId id="265" r:id="rId28"/>
    <p:sldId id="292" r:id="rId29"/>
    <p:sldId id="299" r:id="rId30"/>
    <p:sldId id="300" r:id="rId31"/>
    <p:sldId id="293" r:id="rId32"/>
    <p:sldId id="301" r:id="rId33"/>
    <p:sldId id="302" r:id="rId34"/>
    <p:sldId id="294" r:id="rId35"/>
    <p:sldId id="303" r:id="rId36"/>
    <p:sldId id="304" r:id="rId37"/>
    <p:sldId id="296" r:id="rId38"/>
    <p:sldId id="297" r:id="rId39"/>
    <p:sldId id="298" r:id="rId40"/>
    <p:sldId id="307" r:id="rId41"/>
    <p:sldId id="308" r:id="rId42"/>
    <p:sldId id="274" r:id="rId43"/>
    <p:sldId id="309" r:id="rId44"/>
  </p:sldIdLst>
  <p:sldSz cx="24382413" cy="18288000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Livvic" pitchFamily="2" charset="77"/>
      <p:regular r:id="rId50"/>
      <p:bold r:id="rId51"/>
    </p:embeddedFont>
    <p:embeddedFont>
      <p:font typeface="Livvic Medium" pitchFamily="2" charset="77"/>
      <p:regular r:id="rId52"/>
    </p:embeddedFont>
    <p:embeddedFont>
      <p:font typeface="Livvic SemiBold" pitchFamily="2" charset="77"/>
      <p:regular r:id="rId53"/>
      <p:bold r:id="rId5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Office" initials="TO" lastIdx="2" clrIdx="0">
    <p:extLst>
      <p:ext uri="{19B8F6BF-5375-455C-9EA6-DF929625EA0E}">
        <p15:presenceInfo xmlns:p15="http://schemas.microsoft.com/office/powerpoint/2012/main" userId="1d811453ceae728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105"/>
    <a:srgbClr val="AB87BB"/>
    <a:srgbClr val="824A99"/>
    <a:srgbClr val="02A199"/>
    <a:srgbClr val="ABE6E1"/>
    <a:srgbClr val="4372C4"/>
    <a:srgbClr val="BC1B77"/>
    <a:srgbClr val="2B69D5"/>
    <a:srgbClr val="177366"/>
    <a:srgbClr val="126A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9"/>
    <p:restoredTop sz="94780"/>
  </p:normalViewPr>
  <p:slideViewPr>
    <p:cSldViewPr snapToGrid="0" snapToObjects="1">
      <p:cViewPr varScale="1">
        <p:scale>
          <a:sx n="53" d="100"/>
          <a:sy n="53" d="100"/>
        </p:scale>
        <p:origin x="15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00FC8-7F75-1149-9E16-695EC26DCCB4}" type="datetimeFigureOut">
              <a:rPr lang="en-US" smtClean="0"/>
              <a:t>10/19/20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57E59-84A0-7E44-B419-94F130143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3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57E59-84A0-7E44-B419-94F130143AA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4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4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44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3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5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natterhub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49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things I don’t own.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3325733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things I do own.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2688736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my parents.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1878101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my accent.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672259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my race or ethnic background.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1819735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176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657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22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7591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058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830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254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927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62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342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749013CF-3939-3E45-93D7-F00C84A40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53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Livvic Medium" pitchFamily="2" charset="77"/>
              </a:rPr>
              <a:t>Which of these is a valid reason for picking on, teasing or bullying someone else?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1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573766A-CFE2-AA44-8A42-D7D7BDACD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They don’t have the coolest trainers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They don’t like the same football team or music </a:t>
            </a:r>
            <a:br>
              <a:rPr lang="en-US" sz="4500" dirty="0">
                <a:latin typeface="Livvic Medium" pitchFamily="2" charset="77"/>
              </a:rPr>
            </a:br>
            <a:r>
              <a:rPr lang="en-US" sz="4500" dirty="0">
                <a:latin typeface="Livvic Medium" pitchFamily="2" charset="77"/>
              </a:rPr>
              <a:t>artist as you</a:t>
            </a:r>
          </a:p>
        </p:txBody>
      </p:sp>
      <p:sp>
        <p:nvSpPr>
          <p:cNvPr id="7" name="Answer Box Three">
            <a:hlinkClick r:id="rId4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3850105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They follow a different religion or faith from you</a:t>
            </a:r>
          </a:p>
        </p:txBody>
      </p:sp>
      <p:sp>
        <p:nvSpPr>
          <p:cNvPr id="8" name="Answer Box Four">
            <a:hlinkClick r:id="rId5" action="ppaction://hlinksldjump"/>
            <a:extLst>
              <a:ext uri="{FF2B5EF4-FFF2-40B4-BE49-F238E27FC236}">
                <a16:creationId xmlns:a16="http://schemas.microsoft.com/office/drawing/2014/main" id="{E84CD87E-1A50-2549-B9C2-A6385E0DE6A8}"/>
              </a:ext>
            </a:extLst>
          </p:cNvPr>
          <p:cNvSpPr/>
          <p:nvPr/>
        </p:nvSpPr>
        <p:spPr>
          <a:xfrm>
            <a:off x="13923753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There is no valid reason for bullying someone</a:t>
            </a:r>
          </a:p>
        </p:txBody>
      </p:sp>
    </p:spTree>
    <p:extLst>
      <p:ext uri="{BB962C8B-B14F-4D97-AF65-F5344CB8AC3E}">
        <p14:creationId xmlns:p14="http://schemas.microsoft.com/office/powerpoint/2010/main" val="332960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A492D80-DB23-AB46-A269-8185C147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9001157" y="496421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6ACB764-C18C-0446-8992-290101272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41" y="4891062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30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Livvic Medium" pitchFamily="2" charset="77"/>
              </a:rPr>
              <a:t>What is the most common reason children </a:t>
            </a:r>
            <a:br>
              <a:rPr lang="en-US" sz="6000" dirty="0">
                <a:latin typeface="Livvic Medium" pitchFamily="2" charset="77"/>
              </a:rPr>
            </a:br>
            <a:r>
              <a:rPr lang="en-US" sz="6000" dirty="0">
                <a:latin typeface="Livvic Medium" pitchFamily="2" charset="77"/>
              </a:rPr>
              <a:t>gave for why they have been bullied?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2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CF46CED3-9357-5D49-8C84-13C74C016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Their accent</a:t>
            </a: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Their appearance</a:t>
            </a:r>
          </a:p>
        </p:txBody>
      </p:sp>
      <p:sp>
        <p:nvSpPr>
          <p:cNvPr id="7" name="Answer Box Three">
            <a:hlinkClick r:id="rId4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3850105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What they don’t have</a:t>
            </a:r>
          </a:p>
        </p:txBody>
      </p:sp>
      <p:sp>
        <p:nvSpPr>
          <p:cNvPr id="8" name="Answer Box Four">
            <a:hlinkClick r:id="rId4" action="ppaction://hlinksldjump"/>
            <a:extLst>
              <a:ext uri="{FF2B5EF4-FFF2-40B4-BE49-F238E27FC236}">
                <a16:creationId xmlns:a16="http://schemas.microsoft.com/office/drawing/2014/main" id="{E84CD87E-1A50-2549-B9C2-A6385E0DE6A8}"/>
              </a:ext>
            </a:extLst>
          </p:cNvPr>
          <p:cNvSpPr/>
          <p:nvPr/>
        </p:nvSpPr>
        <p:spPr>
          <a:xfrm>
            <a:off x="13923753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What they do have</a:t>
            </a:r>
          </a:p>
        </p:txBody>
      </p:sp>
    </p:spTree>
    <p:extLst>
      <p:ext uri="{BB962C8B-B14F-4D97-AF65-F5344CB8AC3E}">
        <p14:creationId xmlns:p14="http://schemas.microsoft.com/office/powerpoint/2010/main" val="391499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7F62449-2754-8F45-BDEB-16C10CB14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9001157" y="496421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9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267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5916E71A-4F41-6E46-B279-E9A198D3C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41" y="4891062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8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32A710E-1EAE-A846-9814-C3028CE7C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Livvic Medium" pitchFamily="2" charset="77"/>
              </a:rPr>
              <a:t>You can help someone else who you think </a:t>
            </a:r>
            <a:br>
              <a:rPr lang="en-US" sz="6000" dirty="0">
                <a:latin typeface="Livvic Medium" pitchFamily="2" charset="77"/>
              </a:rPr>
            </a:br>
            <a:r>
              <a:rPr lang="en-US" sz="6000" dirty="0">
                <a:latin typeface="Livvic Medium" pitchFamily="2" charset="77"/>
              </a:rPr>
              <a:t>is being bullied by…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3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…encouraging them to speak to a trusted adult.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…telling them about websites and helplines that offer advice about bullying.</a:t>
            </a:r>
          </a:p>
        </p:txBody>
      </p:sp>
      <p:sp>
        <p:nvSpPr>
          <p:cNvPr id="7" name="Answer Box Three">
            <a:hlinkClick r:id="rId4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3850105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…listening to them if they want to talk about what has been happening.</a:t>
            </a:r>
          </a:p>
        </p:txBody>
      </p:sp>
      <p:sp>
        <p:nvSpPr>
          <p:cNvPr id="8" name="Answer Box Four">
            <a:hlinkClick r:id="rId5" action="ppaction://hlinksldjump"/>
            <a:extLst>
              <a:ext uri="{FF2B5EF4-FFF2-40B4-BE49-F238E27FC236}">
                <a16:creationId xmlns:a16="http://schemas.microsoft.com/office/drawing/2014/main" id="{E84CD87E-1A50-2549-B9C2-A6385E0DE6A8}"/>
              </a:ext>
            </a:extLst>
          </p:cNvPr>
          <p:cNvSpPr/>
          <p:nvPr/>
        </p:nvSpPr>
        <p:spPr>
          <a:xfrm>
            <a:off x="13923753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…doing any of these things.</a:t>
            </a:r>
          </a:p>
        </p:txBody>
      </p:sp>
    </p:spTree>
    <p:extLst>
      <p:ext uri="{BB962C8B-B14F-4D97-AF65-F5344CB8AC3E}">
        <p14:creationId xmlns:p14="http://schemas.microsoft.com/office/powerpoint/2010/main" val="150852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09F282F-0417-0442-92AF-1E5E0D8F0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9001157" y="496421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6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DECD388-522C-9148-878E-A10748BF2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41" y="4891062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73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5265368A-68B3-0641-A754-5302301D4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Livvic Medium" pitchFamily="2" charset="77"/>
              </a:rPr>
              <a:t> If you want to make a positive difference to ban bullying, you can...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4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…tell people you will only be their friend if they agree</a:t>
            </a:r>
            <a:br>
              <a:rPr lang="en-US" sz="4500" dirty="0">
                <a:latin typeface="Livvic Medium" pitchFamily="2" charset="77"/>
              </a:rPr>
            </a:br>
            <a:r>
              <a:rPr lang="en-US" sz="4500" dirty="0">
                <a:latin typeface="Livvic Medium" pitchFamily="2" charset="77"/>
              </a:rPr>
              <a:t> with you.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…pester them with constant messages and posts on social media.</a:t>
            </a:r>
          </a:p>
        </p:txBody>
      </p:sp>
      <p:sp>
        <p:nvSpPr>
          <p:cNvPr id="7" name="Answer Box Three">
            <a:hlinkClick r:id="rId5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3850105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…share positive messages and follow your own advice.</a:t>
            </a:r>
          </a:p>
        </p:txBody>
      </p:sp>
      <p:sp>
        <p:nvSpPr>
          <p:cNvPr id="8" name="Answer Box Four">
            <a:hlinkClick r:id="rId4" action="ppaction://hlinksldjump"/>
            <a:extLst>
              <a:ext uri="{FF2B5EF4-FFF2-40B4-BE49-F238E27FC236}">
                <a16:creationId xmlns:a16="http://schemas.microsoft.com/office/drawing/2014/main" id="{E84CD87E-1A50-2549-B9C2-A6385E0DE6A8}"/>
              </a:ext>
            </a:extLst>
          </p:cNvPr>
          <p:cNvSpPr/>
          <p:nvPr/>
        </p:nvSpPr>
        <p:spPr>
          <a:xfrm>
            <a:off x="13923753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…fight anyone you see who might be a bully.</a:t>
            </a:r>
          </a:p>
        </p:txBody>
      </p:sp>
    </p:spTree>
    <p:extLst>
      <p:ext uri="{BB962C8B-B14F-4D97-AF65-F5344CB8AC3E}">
        <p14:creationId xmlns:p14="http://schemas.microsoft.com/office/powerpoint/2010/main" val="287486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872DD4F-84EA-0A41-98F0-1319FE34D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9001157" y="496421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3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623E01A-FD14-F849-A680-E8A022BCF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41" y="4891062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9A152117-C1E5-F840-9BCB-BFD7FE2C7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Livvic Medium" pitchFamily="2" charset="77"/>
              </a:rPr>
              <a:t>What does it mean to show others respect online?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5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Paying them compliments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Liking their photos and posts</a:t>
            </a:r>
          </a:p>
        </p:txBody>
      </p:sp>
      <p:sp>
        <p:nvSpPr>
          <p:cNvPr id="7" name="Answer Box Three">
            <a:hlinkClick r:id="rId5" action="ppaction://hlinksldjump"/>
            <a:extLst>
              <a:ext uri="{FF2B5EF4-FFF2-40B4-BE49-F238E27FC236}">
                <a16:creationId xmlns:a16="http://schemas.microsoft.com/office/drawing/2014/main" id="{BA96B240-2C26-4041-B678-19B349F7E5E1}"/>
              </a:ext>
            </a:extLst>
          </p:cNvPr>
          <p:cNvSpPr/>
          <p:nvPr/>
        </p:nvSpPr>
        <p:spPr>
          <a:xfrm>
            <a:off x="3850105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Treating them how you would wish to be treated</a:t>
            </a:r>
          </a:p>
        </p:txBody>
      </p:sp>
      <p:sp>
        <p:nvSpPr>
          <p:cNvPr id="8" name="Answer Box Four">
            <a:hlinkClick r:id="rId4" action="ppaction://hlinksldjump"/>
            <a:extLst>
              <a:ext uri="{FF2B5EF4-FFF2-40B4-BE49-F238E27FC236}">
                <a16:creationId xmlns:a16="http://schemas.microsoft.com/office/drawing/2014/main" id="{E84CD87E-1A50-2549-B9C2-A6385E0DE6A8}"/>
              </a:ext>
            </a:extLst>
          </p:cNvPr>
          <p:cNvSpPr/>
          <p:nvPr/>
        </p:nvSpPr>
        <p:spPr>
          <a:xfrm>
            <a:off x="13923753" y="11193782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4500" dirty="0">
                <a:latin typeface="Livvic Medium" pitchFamily="2" charset="77"/>
              </a:rPr>
              <a:t>Making a song or video for them</a:t>
            </a:r>
          </a:p>
        </p:txBody>
      </p:sp>
    </p:spTree>
    <p:extLst>
      <p:ext uri="{BB962C8B-B14F-4D97-AF65-F5344CB8AC3E}">
        <p14:creationId xmlns:p14="http://schemas.microsoft.com/office/powerpoint/2010/main" val="290494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3ACBF1E7-EC76-E047-86CF-CD0728769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9001157" y="496421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End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70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B0D1F28E-2779-EB42-8753-172E56C74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41" y="4891062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hlinkClick r:id="rId4" action="ppaction://hlinksldjump"/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9750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1139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243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6FL3_NC" descr="Y6FL3_NC">
            <a:hlinkClick r:id="" action="ppaction://media"/>
            <a:extLst>
              <a:ext uri="{FF2B5EF4-FFF2-40B4-BE49-F238E27FC236}">
                <a16:creationId xmlns:a16="http://schemas.microsoft.com/office/drawing/2014/main" id="{D34DBDB0-D118-3A4A-BB28-75C4567547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87" y="22225"/>
            <a:ext cx="24368125" cy="182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765378C-379A-0244-9BE5-400B0584B3A9}"/>
              </a:ext>
            </a:extLst>
          </p:cNvPr>
          <p:cNvSpPr/>
          <p:nvPr/>
        </p:nvSpPr>
        <p:spPr>
          <a:xfrm>
            <a:off x="0" y="0"/>
            <a:ext cx="24382413" cy="18288000"/>
          </a:xfrm>
          <a:prstGeom prst="rect">
            <a:avLst/>
          </a:prstGeom>
          <a:solidFill>
            <a:srgbClr val="F291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containing drawing, ligh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095C06A-3657-D248-9661-8E0D12AC4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56" y="8445500"/>
            <a:ext cx="88773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92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44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logo, company name&#10;&#10;Description automatically generated">
            <a:extLst>
              <a:ext uri="{FF2B5EF4-FFF2-40B4-BE49-F238E27FC236}">
                <a16:creationId xmlns:a16="http://schemas.microsoft.com/office/drawing/2014/main" id="{EFE79382-6F43-F547-989A-342630B3D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1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419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92D972E-77ED-0C4F-980C-58566FEB9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01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Livvic" pitchFamily="2" charset="77"/>
              </a:rPr>
              <a:t>I have been picked on, teased about or bullied based on my appearance.</a:t>
            </a: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8844548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8796422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7968121" y="10865853"/>
            <a:ext cx="8446168" cy="1684421"/>
          </a:xfrm>
          <a:prstGeom prst="roundRect">
            <a:avLst/>
          </a:prstGeom>
          <a:solidFill>
            <a:srgbClr val="F291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Not sure</a:t>
            </a:r>
          </a:p>
        </p:txBody>
      </p:sp>
    </p:spTree>
    <p:extLst>
      <p:ext uri="{BB962C8B-B14F-4D97-AF65-F5344CB8AC3E}">
        <p14:creationId xmlns:p14="http://schemas.microsoft.com/office/powerpoint/2010/main" val="230326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345A4CA2103D42AAE32FF97B62331B" ma:contentTypeVersion="16" ma:contentTypeDescription="Create a new document." ma:contentTypeScope="" ma:versionID="dd2bb616ff89850ab698381159ed176e">
  <xsd:schema xmlns:xsd="http://www.w3.org/2001/XMLSchema" xmlns:xs="http://www.w3.org/2001/XMLSchema" xmlns:p="http://schemas.microsoft.com/office/2006/metadata/properties" xmlns:ns2="276263f2-b819-4031-9489-5207d87447c6" xmlns:ns3="867686d5-a0e5-4d12-9788-de093ce86546" targetNamespace="http://schemas.microsoft.com/office/2006/metadata/properties" ma:root="true" ma:fieldsID="891bce25edf920afa5ca9b23e059cd53" ns2:_="" ns3:_="">
    <xsd:import namespace="276263f2-b819-4031-9489-5207d87447c6"/>
    <xsd:import namespace="867686d5-a0e5-4d12-9788-de093ce865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263f2-b819-4031-9489-5207d87447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5dfa82-81a5-4a5e-a735-60af52d8c6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686d5-a0e5-4d12-9788-de093ce86546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f6bea0-7c3e-451e-976e-efb0e83b99c6}" ma:internalName="TaxCatchAll" ma:showField="CatchAllData" ma:web="867686d5-a0e5-4d12-9788-de093ce865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10D791-E3C3-42DA-B30B-8C5402C91A24}"/>
</file>

<file path=customXml/itemProps2.xml><?xml version="1.0" encoding="utf-8"?>
<ds:datastoreItem xmlns:ds="http://schemas.openxmlformats.org/officeDocument/2006/customXml" ds:itemID="{46CC907E-4373-40E8-BF63-80C30E9A0C6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11398</TotalTime>
  <Words>432</Words>
  <Application>Microsoft Macintosh PowerPoint</Application>
  <PresentationFormat>Custom</PresentationFormat>
  <Paragraphs>85</Paragraphs>
  <Slides>43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Livvic Medium</vt:lpstr>
      <vt:lpstr>Calibri</vt:lpstr>
      <vt:lpstr>Livvic</vt:lpstr>
      <vt:lpstr>Arial</vt:lpstr>
      <vt:lpstr>Livvic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Office</dc:creator>
  <cp:lastModifiedBy>T Office</cp:lastModifiedBy>
  <cp:revision>39</cp:revision>
  <dcterms:created xsi:type="dcterms:W3CDTF">2020-08-04T12:25:14Z</dcterms:created>
  <dcterms:modified xsi:type="dcterms:W3CDTF">2020-10-19T10:17:28Z</dcterms:modified>
</cp:coreProperties>
</file>